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605575"/>
              <a:satOff val="15655"/>
              <a:lumOff val="22628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7AAA9"/>
              </a:solidFill>
              <a:prstDash val="solid"/>
              <a:miter lim="400000"/>
            </a:ln>
          </a:left>
          <a:right>
            <a:ln w="12700" cap="flat">
              <a:solidFill>
                <a:srgbClr val="A7AA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7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7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5526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Author and Date"/>
          <p:cNvSpPr txBox="1"/>
          <p:nvPr>
            <p:ph type="body" sz="quarter" idx="21" hasCustomPrompt="1"/>
          </p:nvPr>
        </p:nvSpPr>
        <p:spPr>
          <a:xfrm>
            <a:off x="711200" y="8410816"/>
            <a:ext cx="11582400" cy="429261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711200" y="1926083"/>
            <a:ext cx="11582400" cy="415703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711200" y="562540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711200" y="7191692"/>
            <a:ext cx="115824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711200" y="2743200"/>
            <a:ext cx="11582400" cy="3619500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15009552_2264x1509.jpeg"/>
          <p:cNvSpPr/>
          <p:nvPr>
            <p:ph type="pic" sz="quarter" idx="21"/>
          </p:nvPr>
        </p:nvSpPr>
        <p:spPr>
          <a:xfrm>
            <a:off x="6598373" y="762000"/>
            <a:ext cx="5715001" cy="3809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519873_3318x2212.jpeg"/>
          <p:cNvSpPr/>
          <p:nvPr>
            <p:ph type="pic" idx="22"/>
          </p:nvPr>
        </p:nvSpPr>
        <p:spPr>
          <a:xfrm>
            <a:off x="-23876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41297804_1296x1457.jpg"/>
          <p:cNvSpPr/>
          <p:nvPr>
            <p:ph type="pic" sz="half" idx="23"/>
          </p:nvPr>
        </p:nvSpPr>
        <p:spPr>
          <a:xfrm>
            <a:off x="6661873" y="3637404"/>
            <a:ext cx="5588001" cy="62821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349238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eg"/>
          <p:cNvSpPr/>
          <p:nvPr>
            <p:ph type="pic" idx="21"/>
          </p:nvPr>
        </p:nvSpPr>
        <p:spPr>
          <a:xfrm>
            <a:off x="5588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eg"/>
          <p:cNvSpPr/>
          <p:nvPr>
            <p:ph type="pic" idx="21"/>
          </p:nvPr>
        </p:nvSpPr>
        <p:spPr>
          <a:xfrm>
            <a:off x="-1320800" y="-596900"/>
            <a:ext cx="15633700" cy="10422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715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711200" y="8407400"/>
            <a:ext cx="11582400" cy="429260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5009552_2264x1509.jpeg"/>
          <p:cNvSpPr/>
          <p:nvPr>
            <p:ph type="pic" idx="21"/>
          </p:nvPr>
        </p:nvSpPr>
        <p:spPr>
          <a:xfrm>
            <a:off x="3427686" y="762000"/>
            <a:ext cx="11889828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711406" y="2851794"/>
            <a:ext cx="5058553" cy="208850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711406" y="4775200"/>
            <a:ext cx="5058553" cy="3911600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7912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707744" y="369937"/>
            <a:ext cx="5054071" cy="203036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711200" y="3412066"/>
            <a:ext cx="5054600" cy="5267095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lide Subtitle"/>
          <p:cNvSpPr txBox="1"/>
          <p:nvPr>
            <p:ph type="body" sz="quarter" idx="21" hasCustomPrompt="1"/>
          </p:nvPr>
        </p:nvSpPr>
        <p:spPr>
          <a:xfrm>
            <a:off x="711200" y="2268982"/>
            <a:ext cx="50546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Image"/>
          <p:cNvSpPr/>
          <p:nvPr>
            <p:ph type="pic" idx="22"/>
          </p:nvPr>
        </p:nvSpPr>
        <p:spPr>
          <a:xfrm>
            <a:off x="5848049" y="762000"/>
            <a:ext cx="7049102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80000"/>
              </a:lnSpc>
              <a:defRPr spc="-82" sz="82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 anchor="ctr"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/>
          <p:nvPr>
            <p:ph type="body" idx="1" hasCustomPrompt="1"/>
          </p:nvPr>
        </p:nvSpPr>
        <p:spPr>
          <a:xfrm>
            <a:off x="711200" y="2997518"/>
            <a:ext cx="11582400" cy="6045201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9" name="Agenda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711200" y="2997200"/>
            <a:ext cx="11582400" cy="604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711200" y="397933"/>
            <a:ext cx="1158240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5851" y="9118599"/>
            <a:ext cx="306325" cy="32842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1739900">
              <a:lnSpc>
                <a:spcPct val="100000"/>
              </a:lnSpc>
              <a:defRPr sz="14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3937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7874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1811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15748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19685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23622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27559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31496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35433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5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1 Cor 13.4-7 001.png" descr="1 Cor 13.4-7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5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1 Cor 13.4-7 002.png" descr="1 Cor 13.4-7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6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1 Cor 13.4-7 003.png" descr="1 Cor 13.4-7 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6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1 Cor 13.4-7 004.png" descr="1 Cor 13.4-7 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7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1 Cor 13.4-7 005.png" descr="1 Cor 13.4-7 0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7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1 Cor 13.4-7 006.png" descr="1 Cor 13.4-7 0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8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1 Cor 13.4-7 007.png" descr="1 Cor 13.4-7 0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8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1 Cor 13.4-7 008.png" descr="1 Cor 13.4-7 0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