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13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13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14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15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13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13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14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Image"/>
          <p:cNvSpPr/>
          <p:nvPr>
            <p:ph type="pic" idx="13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13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Image"/>
          <p:cNvSpPr/>
          <p:nvPr>
            <p:ph type="pic" idx="13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14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13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Let Us Go to the Mount - PPT - 001.png" descr="Let Us Go to the Mount - PPT -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Let Us Go to the Mount - PPT - 008.png" descr="Let Us Go to the Mount - PPT - 0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et Us Go to the Mount - PPT - 009.png" descr="Let Us Go to the Mount - PPT - 0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Let Us Go to the Mount - PPT - 004.png" descr="Let Us Go to the Mount - PPT - 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Let Us Go to the Mount - PPT - 005.png" descr="Let Us Go to the Mount - PPT - 0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Let Us Go to the Mount - PPT - 002.png" descr="Let Us Go to the Mount - PPT -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Let Us Go to the Mount - PPT - 003.png" descr="Let Us Go to the Mount - PPT - 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Let Us Go to the Mount - PPT - 004.png" descr="Let Us Go to the Mount - PPT - 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Let Us Go to the Mount - PPT - 005.png" descr="Let Us Go to the Mount - PPT - 0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Let Us Go to the Mount - PPT - 006.png" descr="Let Us Go to the Mount - PPT - 0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Let Us Go to the Mount - PPT - 007.png" descr="Let Us Go to the Mount - PPT - 0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Let Us Go to the Mount - PPT - 004.png" descr="Let Us Go to the Mount - PPT - 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Let Us Go to the Mount - PPT - 005.png" descr="Let Us Go to the Mount - PPT - 0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