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he Armor of Light (v1)001.png" descr="The Armor of Light (v1)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he Armor of Light (v3)002.png" descr="The Armor of Light (v3)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he Armor of Light (v3)003.png" descr="The Armor of Light (v3)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2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he Armor of Light (v3)004.png" descr="The Armor of Light (v3)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he Armor of Light (v1)002.png" descr="The Armor of Light (v1)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he Armor of Light (v1)003.png" descr="The Armor of Light (v1)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he Armor of Light (v1)004.png" descr="The Armor of Light (v1)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he Armor of Light (v2)001.png" descr="The Armor of Light (v2)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he Armor of Light (v2)002.png" descr="The Armor of Light (v2)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he Armor of Light (v2)003.png" descr="The Armor of Light (v2)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he Armor of Light (v2)004.png" descr="The Armor of Light (v2)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he Armor of Light (v3)001.png" descr="The Armor of Light (v3)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