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Image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Image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The Lord Is a Warrior - Slides - 001.png" descr="The Lord Is a Warrior - Slides -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The Lord Is a Warrior - Slides - 002.png" descr="The Lord Is a Warrior - Slides -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fad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The Lord Is a Warrior - Slides - 003.png" descr="The Lord Is a Warrior - Slides - 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The Lord Is a Warrior - Slides - 004.png" descr="The Lord Is a Warrior - Slides - 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The Lord Is a Warrior - Slides - 005.png" descr="The Lord Is a Warrior - Slides - 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The Lord Is a Warrior - Slides - 006.png" descr="The Lord Is a Warrior - Slides - 0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The Lord Is a Warrior - Slides - 007.png" descr="The Lord Is a Warrior - Slides - 0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The Lord Is a Warrior - Slides - 008.png" descr="The Lord Is a Warrior - Slides - 0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The Lord Is a Warrior - Slides - 009.png" descr="The Lord Is a Warrior - Slides - 0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