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1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each and sea at sunset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ea against sky at sunset 2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a against sky at sunset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Sea against sky at sunset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afe Thus Far PPT 4x3 - 001.png" descr="Safe Thus Far PPT 4x3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afe Thus Far PPT 4x3 - 010.png" descr="Safe Thus Far PPT 4x3 - 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afe Thus Far PPT 4x3 - 011.png" descr="Safe Thus Far PPT 4x3 - 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afe Thus Far PPT 4x3 - 012.png" descr="Safe Thus Far PPT 4x3 - 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afe Thus Far PPT 4x3 - 013.png" descr="Safe Thus Far PPT 4x3 - 0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afe Thus Far PPT 4x3 - 002.png" descr="Safe Thus Far PPT 4x3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afe Thus Far PPT 4x3 - 003.png" descr="Safe Thus Far PPT 4x3 - 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afe Thus Far PPT 4x3 - 004.png" descr="Safe Thus Far PPT 4x3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afe Thus Far PPT 4x3 - 005.png" descr="Safe Thus Far PPT 4x3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afe Thus Far PPT 4x3 - 006.png" descr="Safe Thus Far PPT 4x3 - 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afe Thus Far PPT 4x3 - 007.png" descr="Safe Thus Far PPT 4x3 - 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afe Thus Far PPT 4x3 - 008.png" descr="Safe Thus Far PPT 4x3 - 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afe Thus Far PPT 4x3 - 009.png" descr="Safe Thus Far PPT 4x3 - 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