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ea against sky at sunset 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Sea against sky at sunset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each and sea at sunset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ach and sea at sunset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Sea against sky at sunset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ea against sky at sunset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afe Thus Far PPT 16x9 - 001.png" descr="Safe Thus Far PPT 16x9 - 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afe Thus Far PPT 16x9 - 002.png" descr="Safe Thus Far PPT 16x9 - 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afe Thus Far PPT 16x9 - 003.png" descr="Safe Thus Far PPT 16x9 - 0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afe Thus Far PPT 16x9 - 004.png" descr="Safe Thus Far PPT 16x9 - 0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afe Thus Far PPT 16x9 - 005.png" descr="Safe Thus Far PPT 16x9 - 0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afe Thus Far PPT 16x9 - 006.png" descr="Safe Thus Far PPT 16x9 - 0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afe Thus Far PPT 16x9 - 007.png" descr="Safe Thus Far PPT 16x9 - 0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